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48C3-3D47-426D-BC32-971A4C713718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0C2F-E9ED-4BA2-89B9-49D04FB67F3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48C3-3D47-426D-BC32-971A4C713718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0C2F-E9ED-4BA2-89B9-49D04FB67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48C3-3D47-426D-BC32-971A4C713718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0C2F-E9ED-4BA2-89B9-49D04FB67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48C3-3D47-426D-BC32-971A4C713718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0C2F-E9ED-4BA2-89B9-49D04FB67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48C3-3D47-426D-BC32-971A4C713718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0C2F-E9ED-4BA2-89B9-49D04FB67F3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48C3-3D47-426D-BC32-971A4C713718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0C2F-E9ED-4BA2-89B9-49D04FB67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48C3-3D47-426D-BC32-971A4C713718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0C2F-E9ED-4BA2-89B9-49D04FB67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48C3-3D47-426D-BC32-971A4C713718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0C2F-E9ED-4BA2-89B9-49D04FB67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48C3-3D47-426D-BC32-971A4C713718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0C2F-E9ED-4BA2-89B9-49D04FB67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48C3-3D47-426D-BC32-971A4C713718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0C2F-E9ED-4BA2-89B9-49D04FB67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48C3-3D47-426D-BC32-971A4C713718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4CA0C2F-E9ED-4BA2-89B9-49D04FB67F3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2348C3-3D47-426D-BC32-971A4C713718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CA0C2F-E9ED-4BA2-89B9-49D04FB67F35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9600" dirty="0" smtClean="0">
                <a:latin typeface="Constantia" pitchFamily="18" charset="0"/>
              </a:rPr>
              <a:t>Зима</a:t>
            </a:r>
            <a:endParaRPr lang="ru-RU" sz="9600" dirty="0"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8396318" cy="341517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4800" i="1" dirty="0" smtClean="0"/>
              <a:t>Зимние забавы.</a:t>
            </a:r>
          </a:p>
          <a:p>
            <a:pPr algn="ctr"/>
            <a:endParaRPr lang="ru-RU" sz="2400" i="1" dirty="0" smtClean="0"/>
          </a:p>
          <a:p>
            <a:pPr algn="ctr"/>
            <a:endParaRPr lang="ru-RU" sz="2400" i="1" dirty="0" smtClean="0"/>
          </a:p>
          <a:p>
            <a:pPr algn="ctr"/>
            <a:endParaRPr lang="ru-RU" i="1" dirty="0" smtClean="0"/>
          </a:p>
          <a:p>
            <a:r>
              <a:rPr lang="ru-RU" sz="2400" i="1" dirty="0" smtClean="0"/>
              <a:t>Подготовила: Зайцева О.А.</a:t>
            </a:r>
            <a:endParaRPr lang="ru-RU" sz="2800" i="1" dirty="0" smtClean="0"/>
          </a:p>
          <a:p>
            <a:pPr algn="ctr"/>
            <a:endParaRPr lang="ru-RU" sz="2800" dirty="0" smtClean="0"/>
          </a:p>
          <a:p>
            <a:pPr algn="ctr"/>
            <a:r>
              <a:rPr lang="ru-RU" sz="2800" i="1" dirty="0" smtClean="0"/>
              <a:t>г. Нижневартовск</a:t>
            </a:r>
          </a:p>
          <a:p>
            <a:pPr algn="ctr"/>
            <a:r>
              <a:rPr lang="ru-RU" sz="2800" i="1" dirty="0" smtClean="0"/>
              <a:t>2015г.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/>
          <a:lstStyle/>
          <a:p>
            <a:pPr algn="ctr"/>
            <a:r>
              <a:rPr lang="ru-RU" i="1" dirty="0" smtClean="0">
                <a:latin typeface="Arial" pitchFamily="34" charset="0"/>
                <a:cs typeface="Arial" pitchFamily="34" charset="0"/>
              </a:rPr>
              <a:t>Это я Максим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Воспитатель\Desktop\Новая папка\DSCN33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i="1" dirty="0" smtClean="0">
                <a:latin typeface="Arial" pitchFamily="34" charset="0"/>
                <a:cs typeface="Arial" pitchFamily="34" charset="0"/>
              </a:rPr>
              <a:t>Вот мой садик «Умка»</a:t>
            </a:r>
            <a:endParaRPr lang="ru-RU" sz="48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Воспитатель\Desktop\Новая папка\DSCN33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i="1" dirty="0" smtClean="0">
                <a:latin typeface="Arial" pitchFamily="34" charset="0"/>
                <a:cs typeface="Arial" pitchFamily="34" charset="0"/>
              </a:rPr>
              <a:t>Вот мой дом большой</a:t>
            </a:r>
            <a:endParaRPr lang="ru-RU" sz="48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Воспитатель\Desktop\Новая папка\DSCN33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i="1" dirty="0" smtClean="0">
                <a:latin typeface="Arial" pitchFamily="34" charset="0"/>
                <a:cs typeface="Arial" pitchFamily="34" charset="0"/>
              </a:rPr>
              <a:t>Вот играем в салки</a:t>
            </a:r>
            <a:endParaRPr lang="ru-RU" sz="48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Воспитатель\Desktop\Новая папка\DSCN33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i="1" dirty="0" smtClean="0">
                <a:latin typeface="Arial" pitchFamily="34" charset="0"/>
                <a:cs typeface="Arial" pitchFamily="34" charset="0"/>
              </a:rPr>
              <a:t>Роем снег гурьбой</a:t>
            </a:r>
            <a:endParaRPr lang="ru-RU" sz="48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Воспитатель\Desktop\Новая папка\DSCN33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i="1" dirty="0" smtClean="0">
                <a:latin typeface="Arial" pitchFamily="34" charset="0"/>
                <a:cs typeface="Arial" pitchFamily="34" charset="0"/>
              </a:rPr>
              <a:t>Вот с горы катаемся</a:t>
            </a:r>
            <a:endParaRPr lang="ru-RU" sz="48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Воспитатель\Desktop\Новая папка\DSCN32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i="1" dirty="0" smtClean="0">
                <a:latin typeface="Arial" pitchFamily="34" charset="0"/>
                <a:cs typeface="Arial" pitchFamily="34" charset="0"/>
              </a:rPr>
              <a:t>Бегаем, растем!</a:t>
            </a:r>
            <a:endParaRPr lang="ru-RU" sz="48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81904"/>
          </a:xfrm>
        </p:spPr>
        <p:txBody>
          <a:bodyPr>
            <a:normAutofit/>
          </a:bodyPr>
          <a:lstStyle/>
          <a:p>
            <a:pPr algn="ctr"/>
            <a:r>
              <a:rPr lang="ru-RU" sz="4800" i="1" dirty="0" smtClean="0">
                <a:latin typeface="Arial" pitchFamily="34" charset="0"/>
                <a:cs typeface="Arial" pitchFamily="34" charset="0"/>
              </a:rPr>
              <a:t>Каждый день прогулки с нетерпеньем ждем!!!!</a:t>
            </a:r>
            <a:endParaRPr lang="ru-RU" sz="48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2428868"/>
            <a:ext cx="5852583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</TotalTime>
  <Words>49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Зима</vt:lpstr>
      <vt:lpstr>Это я Максим</vt:lpstr>
      <vt:lpstr>Вот мой садик «Умка»</vt:lpstr>
      <vt:lpstr>Вот мой дом большой</vt:lpstr>
      <vt:lpstr>Вот играем в салки</vt:lpstr>
      <vt:lpstr>Роем снег гурьбой</vt:lpstr>
      <vt:lpstr>Вот с горы катаемся</vt:lpstr>
      <vt:lpstr>Бегаем, растем!</vt:lpstr>
      <vt:lpstr>Каждый день прогулки с нетерпеньем ждем!!!!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Зима</dc:title>
  <dc:creator>Воспитатель</dc:creator>
  <cp:lastModifiedBy>Воспитатель</cp:lastModifiedBy>
  <cp:revision>7</cp:revision>
  <dcterms:created xsi:type="dcterms:W3CDTF">2015-02-07T13:52:18Z</dcterms:created>
  <dcterms:modified xsi:type="dcterms:W3CDTF">2015-02-07T14:53:38Z</dcterms:modified>
</cp:coreProperties>
</file>